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30" r:id="rId2"/>
    <p:sldId id="3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70354-2ADC-444A-B946-C327F31E3462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062AB-062F-4EF7-9A92-282D1C6A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5FABD-26C8-4F74-B1E3-45BC91BC9D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17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5FABD-26C8-4F74-B1E3-45BC91BC9D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25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598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99424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160718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sea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76921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994516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98638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04477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11990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Blue_Triangle patch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5BCA9F-FC20-461D-9118-7EC2AC28D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75958" y="0"/>
            <a:ext cx="9016043" cy="6858000"/>
          </a:xfrm>
          <a:custGeom>
            <a:avLst/>
            <a:gdLst>
              <a:gd name="connsiteX0" fmla="*/ 5153328 w 9016043"/>
              <a:gd name="connsiteY0" fmla="*/ 0 h 6858000"/>
              <a:gd name="connsiteX1" fmla="*/ 9016043 w 9016043"/>
              <a:gd name="connsiteY1" fmla="*/ 0 h 6858000"/>
              <a:gd name="connsiteX2" fmla="*/ 9016043 w 9016043"/>
              <a:gd name="connsiteY2" fmla="*/ 6858000 h 6858000"/>
              <a:gd name="connsiteX3" fmla="*/ 0 w 9016043"/>
              <a:gd name="connsiteY3" fmla="*/ 6858000 h 6858000"/>
              <a:gd name="connsiteX4" fmla="*/ 5153328 w 9016043"/>
              <a:gd name="connsiteY4" fmla="*/ 681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16043" h="6858000">
                <a:moveTo>
                  <a:pt x="5153328" y="0"/>
                </a:moveTo>
                <a:lnTo>
                  <a:pt x="9016043" y="0"/>
                </a:lnTo>
                <a:lnTo>
                  <a:pt x="9016043" y="6858000"/>
                </a:lnTo>
                <a:lnTo>
                  <a:pt x="0" y="6858000"/>
                </a:lnTo>
                <a:lnTo>
                  <a:pt x="5153328" y="68183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584717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F869F17-9BF3-4974-956D-0CBCD60BA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392865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29399" y="2667000"/>
            <a:ext cx="5013959" cy="3660775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54DBB0-1027-4E5D-B635-00F2F173A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139796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135" y="1219199"/>
            <a:ext cx="7232465" cy="2732439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34" y="4069079"/>
            <a:ext cx="502266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658199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Image_Top shape whit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01" y="112976"/>
            <a:ext cx="6858000" cy="674502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59725C5-1168-4A5F-B420-8E056201968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400000">
            <a:off x="5238089" y="208890"/>
            <a:ext cx="6745024" cy="6553200"/>
          </a:xfrm>
          <a:gradFill flip="none" rotWithShape="1">
            <a:gsLst>
              <a:gs pos="0">
                <a:schemeClr val="bg1"/>
              </a:gs>
              <a:gs pos="82000">
                <a:schemeClr val="bg1">
                  <a:alpha val="0"/>
                </a:schemeClr>
              </a:gs>
            </a:gsLst>
            <a:lin ang="16200000" scaled="1"/>
            <a:tileRect/>
          </a:gra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2667000"/>
            <a:ext cx="5775960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532AFA8-ADE4-4C3E-AF0A-235C724999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133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  <p15:guide id="3" pos="4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horizontal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11094718" cy="175712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709677"/>
            <a:ext cx="11094717" cy="1500876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232B29A-2701-4A73-83CF-09E0AB1B2D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78768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48641" y="2667001"/>
            <a:ext cx="5775959" cy="35435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53200" y="2667001"/>
            <a:ext cx="5090157" cy="3543552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1676400"/>
            <a:ext cx="10837333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A52166E-5DA9-4AA1-9355-E8DBFDD90A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2034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617492"/>
            <a:ext cx="9890759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9FF8476-DF8C-4276-8CF6-44BC91B88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62624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35623"/>
            <a:ext cx="111099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1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446520" y="4617492"/>
            <a:ext cx="5212080" cy="1527048"/>
          </a:xfrm>
        </p:spPr>
        <p:txBody>
          <a:bodyPr lIns="91440" rIns="9144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C5AD12C-F7F6-431D-ABA4-F7E37CACE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19792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Image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698" y="3735622"/>
            <a:ext cx="5013960" cy="2408917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38376498-C218-4EDB-8416-A59802EF2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39000" y="1981199"/>
            <a:ext cx="4389542" cy="4163339"/>
          </a:xfrm>
          <a:solidFill>
            <a:schemeClr val="bg1"/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E93A96C6-A4F2-43F1-A47D-0D52EF29954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589520" y="2286000"/>
            <a:ext cx="3688080" cy="358140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EC81B64-070E-43F3-BCB5-833AB965D6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3717925"/>
            <a:ext cx="914400" cy="93027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D5893EC-1256-429B-9581-379342C23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43687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Multiple images Title Two column Content and 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0" y="4176259"/>
            <a:ext cx="4343400" cy="1968280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3278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96DE17A8-F4B7-4571-A6E8-FD28BA425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42834" y="1066801"/>
            <a:ext cx="3505199" cy="5077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9D9A0502-98A2-467D-BE1C-CE8391C73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191000" y="4343400"/>
            <a:ext cx="2743200" cy="18011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8298DB4E-3B92-4CA4-852A-9F647E721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91000" y="1066801"/>
            <a:ext cx="2743200" cy="3126023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E528B4D-15E8-4161-96F7-75D0217AD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32527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112976"/>
            <a:ext cx="12191999" cy="67450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C67066A-9B9E-468B-97C6-94BF615FA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2AF7E6-6C19-4A41-BFA5-44C4F2A3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5900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C59837-0A86-4467-BB38-E2AC882F3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57779-E765-4EC2-825C-B8E41285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51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4949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1801" y="1189969"/>
            <a:ext cx="4389542" cy="4677431"/>
          </a:xfrm>
          <a:solidFill>
            <a:schemeClr val="bg1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612321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Important Content</a:t>
            </a:r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AE16EF6-8987-4193-B346-1BEA14401C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2D4840-4EB5-4438-9A16-D0006A68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6413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57551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6">
            <a:extLst>
              <a:ext uri="{FF2B5EF4-FFF2-40B4-BE49-F238E27FC236}">
                <a16:creationId xmlns:a16="http://schemas.microsoft.com/office/drawing/2014/main" id="{50D09E5B-B146-4D08-82EC-846DD89B0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0462" y="0"/>
            <a:ext cx="9931338" cy="6823040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88940597-2E9A-4141-B2D0-C488487F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3400" y="0"/>
            <a:ext cx="50863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0600" y="609600"/>
            <a:ext cx="7429500" cy="5638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05000"/>
            <a:ext cx="5864382" cy="22752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EA44EEDB-C599-41AA-9D84-D53811C28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0896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FE574478-76DE-4613-8FBD-36B353081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8391" y="0"/>
            <a:ext cx="63502" cy="6858000"/>
          </a:xfrm>
          <a:solidFill>
            <a:schemeClr val="accent2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74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7C4BA0D-DEC0-450E-8F4D-B0E6D2D7D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16932398-C947-4474-88D6-4117EC391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2269" y="1189969"/>
            <a:ext cx="4389542" cy="4677431"/>
          </a:xfrm>
          <a:solidFill>
            <a:schemeClr val="accent2">
              <a:alpha val="88000"/>
            </a:schemeClr>
          </a:solidFill>
          <a:ln w="28575">
            <a:solidFill>
              <a:schemeClr val="accent2"/>
            </a:solidFill>
          </a:ln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FDA84E-9F5D-4D50-8133-68FB098D7135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02789" y="1494770"/>
            <a:ext cx="3688080" cy="3915430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Important Content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AC89BA5-7D71-4838-92DC-A9DD44EC05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614DBA-0879-4C83-B4B4-EECB085A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441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2487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527803" y="4021648"/>
            <a:ext cx="5090157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27803" y="3429000"/>
            <a:ext cx="5090157" cy="424732"/>
          </a:xfrm>
          <a:noFill/>
        </p:spPr>
        <p:txBody>
          <a:bodyPr wrap="square" lIns="91440" rIns="91440">
            <a:sp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527803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94646A1-59D8-49D7-B0E1-B7771AB22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59096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ubtitle Content and half Image_Top shap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2E79C3B8-3CB6-4D76-8182-4489C35C869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35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0CBC5711-960A-4093-BF8D-E1FB5C4179A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5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5" name="Picture Placeholder 7">
            <a:extLst>
              <a:ext uri="{FF2B5EF4-FFF2-40B4-BE49-F238E27FC236}">
                <a16:creationId xmlns:a16="http://schemas.microsoft.com/office/drawing/2014/main" id="{6C4C965C-0B8E-48F5-AAAC-C3237DCB2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358640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4C1E55C-86D8-4053-9865-59D5B4F8A350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8168640" y="4021648"/>
            <a:ext cx="3474720" cy="1884265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3B68B60C-9D86-4961-A5CE-AB650CA336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68640" y="3429000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AFE200E7-D3F0-41C3-92B0-E09677035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168336" y="2423061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20633DF-6AFD-4B07-9AFD-09317A9CC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433515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38400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4391622"/>
            <a:ext cx="5901458" cy="975260"/>
          </a:xfrm>
        </p:spPr>
        <p:txBody>
          <a:bodyPr lIns="91440" rIns="91440" anchor="ctr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4666886"/>
            <a:ext cx="3474720" cy="424732"/>
          </a:xfrm>
          <a:noFill/>
        </p:spPr>
        <p:txBody>
          <a:bodyPr wrap="square" lIns="91440" rIns="91440">
            <a:no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4517480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10213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62600" y="2423061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713664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48944" y="2564258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562600" y="3556396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524000" y="3846999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48944" y="3697593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5562600" y="4689732"/>
            <a:ext cx="5901458" cy="1005939"/>
          </a:xfrm>
        </p:spPr>
        <p:txBody>
          <a:bodyPr lIns="91440" rIns="91440"/>
          <a:lstStyle>
            <a:lvl1pPr>
              <a:defRPr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4000" y="4980335"/>
            <a:ext cx="3810000" cy="424732"/>
          </a:xfrm>
          <a:noFill/>
        </p:spPr>
        <p:txBody>
          <a:bodyPr wrap="square" lIns="91440" rIns="91440" anchor="ctr">
            <a:spAutoFit/>
          </a:bodyPr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548944" y="4830929"/>
            <a:ext cx="711197" cy="72354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673368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Icon Content 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151214" y="2035302"/>
            <a:ext cx="4312844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4840" y="2280181"/>
            <a:ext cx="49377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37CF37DF-A8A3-42D8-BAFE-0F56DCEC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756426" y="1935993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36B305EA-E44E-48DA-922F-20D8D3496709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071132" y="3576256"/>
            <a:ext cx="5392925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038D7323-C655-4E9F-A5C0-AE44AF90708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640" y="3846999"/>
            <a:ext cx="40233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79C998E-1F82-4AC1-AD39-82F45A05C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774508" y="350281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3FD6DDB9-4D92-43F8-B746-ABBAB109CA1E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949699" y="5117210"/>
            <a:ext cx="6514359" cy="914490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Description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3E2F95F-BD26-4AA8-941E-3993C9F1DBB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8641" y="5362089"/>
            <a:ext cx="2956560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68F52DD2-B3F0-4652-8C7B-96406F99F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80392" y="5017901"/>
            <a:ext cx="1094116" cy="111310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Icon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9F57DF2-7AB9-4D3A-AADE-E93D5621B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80479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2018097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6B9C406-BFD3-481F-9B48-3DCA3A330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7518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F3D50D-B3D8-4A41-84D8-4BE250D1B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9485696" y="5181600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533401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 1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6321F101-EC7B-4128-A7FA-373AC507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2672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 2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229667AF-39CB-43E6-8D30-A2DDF8365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01000" y="2057401"/>
            <a:ext cx="3657599" cy="276280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 3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864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EB4CA538-2AD9-458A-B582-2FBFEAF60CF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672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35" name="Text Placeholder 7">
            <a:extLst>
              <a:ext uri="{FF2B5EF4-FFF2-40B4-BE49-F238E27FC236}">
                <a16:creationId xmlns:a16="http://schemas.microsoft.com/office/drawing/2014/main" id="{857C263B-EA99-4350-84C0-08B9746AEC0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001000" y="5542992"/>
            <a:ext cx="36423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</p:spTree>
    <p:extLst>
      <p:ext uri="{BB962C8B-B14F-4D97-AF65-F5344CB8AC3E}">
        <p14:creationId xmlns:p14="http://schemas.microsoft.com/office/powerpoint/2010/main" val="3323424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4884FC-8C22-42B9-9E84-2B12AC733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751397" y="5027659"/>
            <a:ext cx="688207" cy="0"/>
          </a:xfrm>
          <a:prstGeom prst="line">
            <a:avLst/>
          </a:prstGeom>
          <a:ln w="5715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D7401DA1-CBDE-40D5-856F-25C28280F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23902" y="2057402"/>
            <a:ext cx="2743197" cy="2743198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25C62A5-1A39-471E-B819-35EB9F8B0C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1021" y="5307558"/>
            <a:ext cx="3108959" cy="424732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FD9C5C0-2B13-4BD9-BA25-5F692DE9E82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021" y="5688559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71D9F8-CAE6-4680-A029-F96D0F1441FD}"/>
              </a:ext>
            </a:extLst>
          </p:cNvPr>
          <p:cNvCxnSpPr>
            <a:cxnSpLocks/>
          </p:cNvCxnSpPr>
          <p:nvPr userDrawn="1"/>
        </p:nvCxnSpPr>
        <p:spPr>
          <a:xfrm flipH="1">
            <a:off x="3907846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1598D0-210A-4FC8-9A7B-BFA0921CF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5536511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606439E2-68F5-46DF-9799-ABBEBECFD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906013" y="2754546"/>
            <a:ext cx="3254399" cy="2828600"/>
            <a:chOff x="4431264" y="2199060"/>
            <a:chExt cx="3363136" cy="28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5E9585-55FC-4C03-8122-DED9B077D9F8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2403E01-A7A9-4801-84C2-A2B3D9B7F577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BDA24073-E1E8-43FF-B135-B2947B972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9" hasCustomPrompt="1"/>
          </p:nvPr>
        </p:nvSpPr>
        <p:spPr>
          <a:xfrm>
            <a:off x="5426747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DAD1D946-AD65-4E2D-A739-D93BA1AC1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4408933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036FD13F-5CDF-4A6F-A890-1F23EA590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21" hasCustomPrompt="1"/>
          </p:nvPr>
        </p:nvSpPr>
        <p:spPr>
          <a:xfrm>
            <a:off x="6458832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A974DF-48E5-46E7-9453-8A47028BC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036660" y="2747071"/>
            <a:ext cx="2160050" cy="283607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A85692E-DBD5-4FD7-95CA-849C10263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65325" y="3617080"/>
            <a:ext cx="0" cy="10972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06422F5-A2F2-43D5-84EE-F875A28A7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034827" y="2754546"/>
            <a:ext cx="3254399" cy="2828600"/>
            <a:chOff x="4431264" y="2199060"/>
            <a:chExt cx="3363136" cy="28286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4BDD12EB-7EFD-4370-A7C6-9E57D6A7C6D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7227429" y="1632088"/>
              <a:ext cx="0" cy="1133943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5D1AAC8-713E-418F-B7B4-27B58BDFD77C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950988" y="4507936"/>
              <a:ext cx="0" cy="1039447"/>
            </a:xfrm>
            <a:prstGeom prst="line">
              <a:avLst/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DEE070FD-95C9-4396-B429-69E1E14E3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555561" y="366329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2" name="Picture Placeholder 8">
            <a:extLst>
              <a:ext uri="{FF2B5EF4-FFF2-40B4-BE49-F238E27FC236}">
                <a16:creationId xmlns:a16="http://schemas.microsoft.com/office/drawing/2014/main" id="{5A9E7D40-35C3-4F7D-AAB6-D4168037C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537747" y="5090164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13CB6343-C37E-4656-A566-EA9A3A1B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587646" y="2223786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4" name="Text Placeholder 7">
            <a:extLst>
              <a:ext uri="{FF2B5EF4-FFF2-40B4-BE49-F238E27FC236}">
                <a16:creationId xmlns:a16="http://schemas.microsoft.com/office/drawing/2014/main" id="{847B0A6E-95FE-4876-8783-F2D69813E0D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595850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4E9CD2A8-E96D-45CF-B252-F6F8267FF34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57415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1AE8BBFE-01C4-4028-9B89-8D3A005A4B8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64282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7" name="Text Placeholder 7">
            <a:extLst>
              <a:ext uri="{FF2B5EF4-FFF2-40B4-BE49-F238E27FC236}">
                <a16:creationId xmlns:a16="http://schemas.microsoft.com/office/drawing/2014/main" id="{49C15349-435A-457E-9835-D4345AD3ED9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7786" y="264360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06DC437D-C5F6-49FA-8BF0-932297827EA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689351" y="4083115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9DB16E7F-EE86-4AF9-871B-5614FE2D44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696218" y="5509983"/>
            <a:ext cx="1311814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353396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960064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8864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88864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46423" y="665228"/>
            <a:ext cx="0" cy="740664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8112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204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204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6400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492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3492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544977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5904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5904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7259523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8794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968794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9066634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75905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775905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843674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596641" y="1981200"/>
            <a:ext cx="1523993" cy="1523994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25441" y="2618469"/>
            <a:ext cx="3108959" cy="424732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5441" y="2999470"/>
            <a:ext cx="3108959" cy="323629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112012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0527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28815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69127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501029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308140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115251" y="3865629"/>
            <a:ext cx="1005836" cy="100583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5114385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5346798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3988753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_Deep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849809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Org Char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DBF2FB3-2A18-4DFA-BE67-CBEB45084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CE973A6-10E7-4E33-AA8B-7240F919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8934421-B8F7-41B6-9EC4-5E3C49742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178095" y="1905000"/>
            <a:ext cx="1255400" cy="1255400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4BACF049-4E3E-418D-9DB0-9D63BDDD25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01136" y="2288331"/>
            <a:ext cx="3108959" cy="290097"/>
          </a:xfrm>
          <a:noFill/>
        </p:spPr>
        <p:txBody>
          <a:bodyPr wrap="square" lIns="91440" rIns="91440" anchor="ctr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ADD TEXT 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FE2AF5B-D21D-4FE5-932F-F2989F6E011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01136" y="2566041"/>
            <a:ext cx="3108959" cy="221043"/>
          </a:xfrm>
          <a:noFill/>
        </p:spPr>
        <p:txBody>
          <a:bodyPr wrap="square" lIns="91440" rIns="91440"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66B4E82-4E92-438C-9DBD-FDAC98DB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-670561"/>
            <a:ext cx="0" cy="896112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5C2A05E4-0266-470B-94B6-0EA500EFD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10984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8B705CE2-63BB-44EF-9494-D7197888F2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620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91C9BD3E-CCA7-4ADF-83CB-175C316AEA8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20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DC756ECA-27F0-4309-A411-2021931A3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29272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BCC1B1EE-9270-494A-B26E-3E810517012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908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621D9997-09EF-468A-A3A6-7C2705CF175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908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CC2A50A3-3A8F-469D-B16E-A06FD4C2A9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0" hasCustomPrompt="1"/>
          </p:nvPr>
        </p:nvSpPr>
        <p:spPr>
          <a:xfrm>
            <a:off x="473699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065EDDEE-214F-4148-8B8C-0BA5AEF7658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0055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520C0E2F-F27A-44AC-BB9A-74F62BEC575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0055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ADC5446D-3469-43DA-ACE3-2AEC5B903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3" hasCustomPrompt="1"/>
          </p:nvPr>
        </p:nvSpPr>
        <p:spPr>
          <a:xfrm>
            <a:off x="6546749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4BF91944-817D-4080-9FC7-1C01D3C52F7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210300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B6FC5678-B04A-4631-9DFF-776737E9C8A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10300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F024C2A-A070-4BF1-BA78-8FDD47DED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8353860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72D75690-3F0F-4257-84B4-90CB4E6BB7E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17411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FC3E89DF-7D8F-458A-910F-B06B607998A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017411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31" name="Picture Placeholder 8">
            <a:extLst>
              <a:ext uri="{FF2B5EF4-FFF2-40B4-BE49-F238E27FC236}">
                <a16:creationId xmlns:a16="http://schemas.microsoft.com/office/drawing/2014/main" id="{49030BC1-7B5E-4BBD-AB44-8615DCF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10160971" y="3352800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10ED1CED-11B2-4927-93A4-CE47939F0AE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24522" y="4327380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9E2E141-317E-41F9-853F-B96493C8FB9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824522" y="4497392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69BD202-1C38-47A5-8B06-0AADB78AA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6165169" y="2642433"/>
            <a:ext cx="0" cy="5564151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icture Placeholder 8">
            <a:extLst>
              <a:ext uri="{FF2B5EF4-FFF2-40B4-BE49-F238E27FC236}">
                <a16:creationId xmlns:a16="http://schemas.microsoft.com/office/drawing/2014/main" id="{68CF0B9D-069C-46BA-9B77-7BDE114F3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5" hasCustomPrompt="1"/>
          </p:nvPr>
        </p:nvSpPr>
        <p:spPr>
          <a:xfrm>
            <a:off x="29272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EB5CB55-9BF0-4309-AA93-9540CDA1CE2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5908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0" name="Text Placeholder 7">
            <a:extLst>
              <a:ext uri="{FF2B5EF4-FFF2-40B4-BE49-F238E27FC236}">
                <a16:creationId xmlns:a16="http://schemas.microsoft.com/office/drawing/2014/main" id="{184A6FF6-89E5-41B3-83AD-E1F1AC1C71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5908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1" name="Picture Placeholder 8">
            <a:extLst>
              <a:ext uri="{FF2B5EF4-FFF2-40B4-BE49-F238E27FC236}">
                <a16:creationId xmlns:a16="http://schemas.microsoft.com/office/drawing/2014/main" id="{65909E03-0C86-44C4-9260-484E8CF63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48" hasCustomPrompt="1"/>
          </p:nvPr>
        </p:nvSpPr>
        <p:spPr>
          <a:xfrm>
            <a:off x="473699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2" name="Text Placeholder 7">
            <a:extLst>
              <a:ext uri="{FF2B5EF4-FFF2-40B4-BE49-F238E27FC236}">
                <a16:creationId xmlns:a16="http://schemas.microsoft.com/office/drawing/2014/main" id="{0D08C690-4C72-47C4-ADBC-6DBFC463FC3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40055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EBB122E-6E5D-4B48-91C0-C6EB8BA3D2D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40055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4" name="Picture Placeholder 8">
            <a:extLst>
              <a:ext uri="{FF2B5EF4-FFF2-40B4-BE49-F238E27FC236}">
                <a16:creationId xmlns:a16="http://schemas.microsoft.com/office/drawing/2014/main" id="{A968314E-9F6B-4D90-BC2A-C5BB6AC70F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1" hasCustomPrompt="1"/>
          </p:nvPr>
        </p:nvSpPr>
        <p:spPr>
          <a:xfrm>
            <a:off x="6546749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5" name="Text Placeholder 7">
            <a:extLst>
              <a:ext uri="{FF2B5EF4-FFF2-40B4-BE49-F238E27FC236}">
                <a16:creationId xmlns:a16="http://schemas.microsoft.com/office/drawing/2014/main" id="{98FF5C01-8CE1-475F-A59A-011328494FC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0300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6" name="Text Placeholder 7">
            <a:extLst>
              <a:ext uri="{FF2B5EF4-FFF2-40B4-BE49-F238E27FC236}">
                <a16:creationId xmlns:a16="http://schemas.microsoft.com/office/drawing/2014/main" id="{DC690F93-088F-498C-9B26-2DCE00A1145F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0300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  <p:sp>
        <p:nvSpPr>
          <p:cNvPr id="47" name="Picture Placeholder 8">
            <a:extLst>
              <a:ext uri="{FF2B5EF4-FFF2-40B4-BE49-F238E27FC236}">
                <a16:creationId xmlns:a16="http://schemas.microsoft.com/office/drawing/2014/main" id="{1D462CE1-BEE9-45C4-AB54-354D05E69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spect="1"/>
          </p:cNvSpPr>
          <p:nvPr>
            <p:ph type="pic" sz="quarter" idx="54" hasCustomPrompt="1"/>
          </p:nvPr>
        </p:nvSpPr>
        <p:spPr>
          <a:xfrm>
            <a:off x="8353860" y="4967309"/>
            <a:ext cx="914396" cy="914396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48" name="Text Placeholder 7">
            <a:extLst>
              <a:ext uri="{FF2B5EF4-FFF2-40B4-BE49-F238E27FC236}">
                <a16:creationId xmlns:a16="http://schemas.microsoft.com/office/drawing/2014/main" id="{9FA2731A-D1B2-4144-8373-12B9313F9BF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017411" y="5988389"/>
            <a:ext cx="1587295" cy="166199"/>
          </a:xfrm>
          <a:noFill/>
        </p:spPr>
        <p:txBody>
          <a:bodyPr wrap="square" lIns="0" tIns="0" rIns="0" bIns="0" anchor="ctr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accent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49" name="Text Placeholder 7">
            <a:extLst>
              <a:ext uri="{FF2B5EF4-FFF2-40B4-BE49-F238E27FC236}">
                <a16:creationId xmlns:a16="http://schemas.microsoft.com/office/drawing/2014/main" id="{F61DF59D-6B27-4EC6-A151-0F9B99DC8051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017411" y="6158401"/>
            <a:ext cx="1587295" cy="166199"/>
          </a:xfrm>
          <a:noFill/>
        </p:spPr>
        <p:txBody>
          <a:bodyPr wrap="square" lIns="0" tIns="0" rIns="0" bIns="0" anchor="t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100" b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4781144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ide patch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24AA86D-A811-42CE-8C83-8053DFC66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8329286 w 8329286"/>
              <a:gd name="connsiteY2" fmla="*/ 68183 h 6858000"/>
              <a:gd name="connsiteX3" fmla="*/ 3175958 w 8329286"/>
              <a:gd name="connsiteY3" fmla="*/ 6858000 h 6858000"/>
              <a:gd name="connsiteX4" fmla="*/ 0 w 832928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8329286" y="68183"/>
                </a:lnTo>
                <a:lnTo>
                  <a:pt x="317595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lIns="91440"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0693782-2388-4647-A185-375373970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9314C5F-7D40-40CF-8951-9660A5AC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82265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460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aption Content_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62484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3962400"/>
            <a:ext cx="4114800" cy="19812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114800"/>
            <a:ext cx="4876800" cy="1371602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381000" y="4840091"/>
            <a:ext cx="1219200" cy="225818"/>
          </a:xfrm>
          <a:solidFill>
            <a:schemeClr val="accent5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5029200" y="4840092"/>
            <a:ext cx="1219200" cy="225818"/>
          </a:xfrm>
          <a:solidFill>
            <a:schemeClr val="accent5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863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4548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022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86D83E-A097-4B71-82C6-197A18DD3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10104322" y="3587303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A2552DEC-1A1C-4055-B5AF-D7C79652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85750" y="0"/>
            <a:ext cx="11620500" cy="6591300"/>
          </a:xfrm>
          <a:solidFill>
            <a:schemeClr val="accent5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2679192"/>
            <a:ext cx="9963150" cy="1499616"/>
          </a:xfrm>
          <a:noFill/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565D4960-2277-429C-B87B-08014535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2679192"/>
            <a:ext cx="533400" cy="1499616"/>
          </a:xfrm>
          <a:solidFill>
            <a:schemeClr val="accent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3926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8">
            <a:extLst>
              <a:ext uri="{FF2B5EF4-FFF2-40B4-BE49-F238E27FC236}">
                <a16:creationId xmlns:a16="http://schemas.microsoft.com/office/drawing/2014/main" id="{489EE1C9-68AE-4BDD-B34C-9DE809C4DD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12191999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9F89ADF8-2320-4EC3-98EA-5CB618A52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0"/>
            <a:ext cx="6781800" cy="6324600"/>
          </a:xfrm>
          <a:solidFill>
            <a:schemeClr val="tx2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825" y="2265916"/>
            <a:ext cx="5314950" cy="3488998"/>
          </a:xfrm>
          <a:noFill/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4D12B-58A6-47D1-9B2D-697AB265C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4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2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3FC1AA-8591-43A1-9962-1599E1A8AB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15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1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60B2D8-3756-4781-A8DD-692C3F895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4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_DeepYellow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63809" y="1905000"/>
            <a:ext cx="5864382" cy="2275238"/>
          </a:xfrm>
        </p:spPr>
        <p:txBody>
          <a:bodyPr anchor="t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9707" y="4297679"/>
            <a:ext cx="4072586" cy="1463040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39514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5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EDA9EB-20CE-4EA1-9720-40FBEB456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78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015B08-6C1F-4B1F-8038-D3C209BA0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5378958"/>
            <a:ext cx="12191999" cy="1479041"/>
          </a:xfrm>
          <a:custGeom>
            <a:avLst/>
            <a:gdLst>
              <a:gd name="connsiteX0" fmla="*/ 8243540 w 12191999"/>
              <a:gd name="connsiteY0" fmla="*/ 0 h 1479041"/>
              <a:gd name="connsiteX1" fmla="*/ 12191999 w 12191999"/>
              <a:gd name="connsiteY1" fmla="*/ 0 h 1479041"/>
              <a:gd name="connsiteX2" fmla="*/ 12191999 w 12191999"/>
              <a:gd name="connsiteY2" fmla="*/ 1479041 h 1479041"/>
              <a:gd name="connsiteX3" fmla="*/ 0 w 12191999"/>
              <a:gd name="connsiteY3" fmla="*/ 1479041 h 1479041"/>
              <a:gd name="connsiteX4" fmla="*/ 0 w 12191999"/>
              <a:gd name="connsiteY4" fmla="*/ 344224 h 1479041"/>
              <a:gd name="connsiteX5" fmla="*/ 7982281 w 12191999"/>
              <a:gd name="connsiteY5" fmla="*/ 344224 h 1479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1479041">
                <a:moveTo>
                  <a:pt x="8243540" y="0"/>
                </a:moveTo>
                <a:lnTo>
                  <a:pt x="12191999" y="0"/>
                </a:lnTo>
                <a:lnTo>
                  <a:pt x="12191999" y="1479041"/>
                </a:lnTo>
                <a:lnTo>
                  <a:pt x="0" y="1479041"/>
                </a:lnTo>
                <a:lnTo>
                  <a:pt x="0" y="344224"/>
                </a:lnTo>
                <a:lnTo>
                  <a:pt x="7982281" y="34422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222F077-B5D5-442D-BB60-47BE1094D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2000" cy="5723182"/>
          </a:xfrm>
          <a:custGeom>
            <a:avLst/>
            <a:gdLst>
              <a:gd name="connsiteX0" fmla="*/ 0 w 12192000"/>
              <a:gd name="connsiteY0" fmla="*/ 0 h 5723182"/>
              <a:gd name="connsiteX1" fmla="*/ 12192000 w 12192000"/>
              <a:gd name="connsiteY1" fmla="*/ 0 h 5723182"/>
              <a:gd name="connsiteX2" fmla="*/ 12192000 w 12192000"/>
              <a:gd name="connsiteY2" fmla="*/ 5378958 h 5723182"/>
              <a:gd name="connsiteX3" fmla="*/ 8243540 w 12192000"/>
              <a:gd name="connsiteY3" fmla="*/ 5378958 h 5723182"/>
              <a:gd name="connsiteX4" fmla="*/ 7982281 w 12192000"/>
              <a:gd name="connsiteY4" fmla="*/ 5723182 h 5723182"/>
              <a:gd name="connsiteX5" fmla="*/ 0 w 12192000"/>
              <a:gd name="connsiteY5" fmla="*/ 5723182 h 5723182"/>
              <a:gd name="connsiteX6" fmla="*/ 0 w 12192000"/>
              <a:gd name="connsiteY6" fmla="*/ 5378958 h 5723182"/>
              <a:gd name="connsiteX7" fmla="*/ 0 w 12192000"/>
              <a:gd name="connsiteY7" fmla="*/ 5265982 h 572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723182">
                <a:moveTo>
                  <a:pt x="0" y="0"/>
                </a:moveTo>
                <a:lnTo>
                  <a:pt x="12192000" y="0"/>
                </a:lnTo>
                <a:lnTo>
                  <a:pt x="12192000" y="5378958"/>
                </a:lnTo>
                <a:lnTo>
                  <a:pt x="8243540" y="5378958"/>
                </a:lnTo>
                <a:lnTo>
                  <a:pt x="7982281" y="5723182"/>
                </a:lnTo>
                <a:lnTo>
                  <a:pt x="0" y="5723182"/>
                </a:lnTo>
                <a:lnTo>
                  <a:pt x="0" y="5378958"/>
                </a:lnTo>
                <a:lnTo>
                  <a:pt x="0" y="5265982"/>
                </a:lnTo>
                <a:close/>
              </a:path>
            </a:pathLst>
          </a:custGeom>
          <a:solidFill>
            <a:schemeClr val="accent6"/>
          </a:solidFill>
          <a:effectLst>
            <a:outerShdw blurRad="152400" dist="38100" dir="2700000" algn="tl" rotWithShape="0">
              <a:prstClr val="black">
                <a:alpha val="66000"/>
              </a:prstClr>
            </a:outerShdw>
          </a:effectLst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2E942B-4297-4570-B120-E2ACA52D1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49" y="990600"/>
            <a:ext cx="9144000" cy="2590800"/>
          </a:xfrm>
          <a:noFill/>
        </p:spPr>
        <p:txBody>
          <a:bodyPr anchor="t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4E78EDD8-13BF-4551-BD7B-C04131A68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0" y="633984"/>
            <a:ext cx="304800" cy="1499616"/>
          </a:xfrm>
          <a:solidFill>
            <a:schemeClr val="bg1"/>
          </a:solidFill>
          <a:effectLst/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033509-FE6E-46FC-85C8-B777FBA2F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036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4016877F-9863-4CBC-B4AF-D4764DBA6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81099" y="457200"/>
            <a:ext cx="8128343" cy="6248400"/>
          </a:xfrm>
          <a:custGeom>
            <a:avLst/>
            <a:gdLst>
              <a:gd name="connsiteX0" fmla="*/ 0 w 8128343"/>
              <a:gd name="connsiteY0" fmla="*/ 0 h 6248400"/>
              <a:gd name="connsiteX1" fmla="*/ 8128343 w 8128343"/>
              <a:gd name="connsiteY1" fmla="*/ 0 h 6248400"/>
              <a:gd name="connsiteX2" fmla="*/ 8128343 w 8128343"/>
              <a:gd name="connsiteY2" fmla="*/ 3258609 h 6248400"/>
              <a:gd name="connsiteX3" fmla="*/ 5858354 w 8128343"/>
              <a:gd name="connsiteY3" fmla="*/ 6248400 h 6248400"/>
              <a:gd name="connsiteX4" fmla="*/ 0 w 8128343"/>
              <a:gd name="connsiteY4" fmla="*/ 6248400 h 624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28343" h="6248400">
                <a:moveTo>
                  <a:pt x="0" y="0"/>
                </a:moveTo>
                <a:lnTo>
                  <a:pt x="8128343" y="0"/>
                </a:lnTo>
                <a:lnTo>
                  <a:pt x="8128343" y="3258609"/>
                </a:lnTo>
                <a:lnTo>
                  <a:pt x="5858354" y="6248400"/>
                </a:lnTo>
                <a:lnTo>
                  <a:pt x="0" y="6248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 dirty="0">
                <a:solidFill>
                  <a:schemeClr val="lt1">
                    <a:alpha val="0"/>
                  </a:schemeClr>
                </a:solidFill>
              </a:defRPr>
            </a:lvl1pPr>
          </a:lstStyle>
          <a:p>
            <a:pPr marL="0" lvl="0" algn="ctr"/>
            <a:r>
              <a:rPr lang="en-US" noProof="0"/>
              <a:t>I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9070D0C4-1F90-4B84-B84E-8285FA0A01B0}"/>
              </a:ext>
            </a:extLst>
          </p:cNvPr>
          <p:cNvSpPr/>
          <p:nvPr userDrawn="1"/>
        </p:nvSpPr>
        <p:spPr>
          <a:xfrm rot="2232448">
            <a:off x="9455741" y="-926244"/>
            <a:ext cx="131438" cy="8710488"/>
          </a:xfrm>
          <a:custGeom>
            <a:avLst/>
            <a:gdLst>
              <a:gd name="connsiteX0" fmla="*/ 0 w 131438"/>
              <a:gd name="connsiteY0" fmla="*/ 99793 h 8710488"/>
              <a:gd name="connsiteX1" fmla="*/ 131438 w 131438"/>
              <a:gd name="connsiteY1" fmla="*/ 0 h 8710488"/>
              <a:gd name="connsiteX2" fmla="*/ 131438 w 131438"/>
              <a:gd name="connsiteY2" fmla="*/ 8610694 h 8710488"/>
              <a:gd name="connsiteX3" fmla="*/ 0 w 131438"/>
              <a:gd name="connsiteY3" fmla="*/ 8710488 h 871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8" h="8710488">
                <a:moveTo>
                  <a:pt x="0" y="99793"/>
                </a:moveTo>
                <a:lnTo>
                  <a:pt x="131438" y="0"/>
                </a:lnTo>
                <a:lnTo>
                  <a:pt x="131438" y="8610694"/>
                </a:lnTo>
                <a:lnTo>
                  <a:pt x="0" y="87104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B8546525-A0E6-4238-93BC-5D43C93A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2232448">
            <a:off x="9332817" y="-941780"/>
            <a:ext cx="172357" cy="8741560"/>
          </a:xfrm>
          <a:custGeom>
            <a:avLst/>
            <a:gdLst>
              <a:gd name="connsiteX0" fmla="*/ 172357 w 172357"/>
              <a:gd name="connsiteY0" fmla="*/ 0 h 8741560"/>
              <a:gd name="connsiteX1" fmla="*/ 172357 w 172357"/>
              <a:gd name="connsiteY1" fmla="*/ 8610698 h 8741560"/>
              <a:gd name="connsiteX2" fmla="*/ 0 w 172357"/>
              <a:gd name="connsiteY2" fmla="*/ 8741560 h 8741560"/>
              <a:gd name="connsiteX3" fmla="*/ 0 w 172357"/>
              <a:gd name="connsiteY3" fmla="*/ 130862 h 8741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357" h="8741560">
                <a:moveTo>
                  <a:pt x="172357" y="0"/>
                </a:moveTo>
                <a:lnTo>
                  <a:pt x="172357" y="8610698"/>
                </a:lnTo>
                <a:lnTo>
                  <a:pt x="0" y="8741560"/>
                </a:lnTo>
                <a:lnTo>
                  <a:pt x="0" y="1308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599" y="304800"/>
            <a:ext cx="8128343" cy="6248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 noProof="0"/>
              <a:t>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8135" y="1219200"/>
            <a:ext cx="7232465" cy="903638"/>
          </a:xfrm>
        </p:spPr>
        <p:txBody>
          <a:bodyPr anchor="t">
            <a:normAutofit/>
          </a:bodyPr>
          <a:lstStyle>
            <a:lvl1pPr algn="l">
              <a:defRPr lang="en-US" sz="5000" kern="1200" cap="all" spc="100" baseline="0" dirty="0">
                <a:solidFill>
                  <a:srgbClr val="2C2E5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05A207-2310-4F94-86E5-13B4CCC35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V="1">
            <a:off x="1562101" y="-114299"/>
            <a:ext cx="304797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endParaRPr lang="en-US" noProof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13448" y="34960"/>
            <a:ext cx="5178552" cy="6823040"/>
          </a:xfrm>
          <a:custGeom>
            <a:avLst/>
            <a:gdLst>
              <a:gd name="connsiteX0" fmla="*/ 5178552 w 5178552"/>
              <a:gd name="connsiteY0" fmla="*/ 0 h 6823040"/>
              <a:gd name="connsiteX1" fmla="*/ 5178552 w 5178552"/>
              <a:gd name="connsiteY1" fmla="*/ 6823040 h 6823040"/>
              <a:gd name="connsiteX2" fmla="*/ 1752601 w 5178552"/>
              <a:gd name="connsiteY2" fmla="*/ 6823040 h 6823040"/>
              <a:gd name="connsiteX3" fmla="*/ 0 w 5178552"/>
              <a:gd name="connsiteY3" fmla="*/ 6823040 h 682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78552" h="6823040">
                <a:moveTo>
                  <a:pt x="5178552" y="0"/>
                </a:moveTo>
                <a:lnTo>
                  <a:pt x="5178552" y="6823040"/>
                </a:lnTo>
                <a:lnTo>
                  <a:pt x="1752601" y="6823040"/>
                </a:lnTo>
                <a:lnTo>
                  <a:pt x="0" y="6823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4356967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EC3EF4-A2D5-4058-977A-74A37AC36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525 h 6858000"/>
              <a:gd name="connsiteX3" fmla="*/ 8273508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525"/>
                </a:lnTo>
                <a:lnTo>
                  <a:pt x="827350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27" name="Text Placeholder 16">
            <a:extLst>
              <a:ext uri="{FF2B5EF4-FFF2-40B4-BE49-F238E27FC236}">
                <a16:creationId xmlns:a16="http://schemas.microsoft.com/office/drawing/2014/main" id="{4E7C74DD-4244-46B7-8336-30F7151DB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8074536" y="3124200"/>
            <a:ext cx="2087678" cy="3270696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DC663CF-0C67-4619-B40E-7832C4DA1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custGeom>
            <a:avLst/>
            <a:gdLst>
              <a:gd name="connsiteX0" fmla="*/ 0 w 7810500"/>
              <a:gd name="connsiteY0" fmla="*/ 0 h 5638800"/>
              <a:gd name="connsiteX1" fmla="*/ 7810500 w 7810500"/>
              <a:gd name="connsiteY1" fmla="*/ 0 h 5638800"/>
              <a:gd name="connsiteX2" fmla="*/ 7810500 w 7810500"/>
              <a:gd name="connsiteY2" fmla="*/ 3151512 h 5638800"/>
              <a:gd name="connsiteX3" fmla="*/ 6252438 w 7810500"/>
              <a:gd name="connsiteY3" fmla="*/ 5638800 h 5638800"/>
              <a:gd name="connsiteX4" fmla="*/ 0 w 7810500"/>
              <a:gd name="connsiteY4" fmla="*/ 5638800 h 563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500" h="5638800">
                <a:moveTo>
                  <a:pt x="0" y="0"/>
                </a:moveTo>
                <a:lnTo>
                  <a:pt x="7810500" y="0"/>
                </a:lnTo>
                <a:lnTo>
                  <a:pt x="7810500" y="3151512"/>
                </a:lnTo>
                <a:lnTo>
                  <a:pt x="6252438" y="5638800"/>
                </a:lnTo>
                <a:lnTo>
                  <a:pt x="0" y="5638800"/>
                </a:lnTo>
                <a:close/>
              </a:path>
            </a:pathLst>
          </a:cu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</a:t>
            </a:r>
            <a:r>
              <a:rPr lang="en-US" err="1"/>
              <a:t>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752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3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18BFA80-A3BB-4316-BD6E-3E5F6B4D8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8F962CE0-5C0C-48F3-A07B-34E33D670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2057400" y="466725"/>
            <a:ext cx="703341" cy="1101901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654457EF-8A97-4FCA-9870-5095D09BF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H="1" flipV="1">
            <a:off x="9067800" y="46482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0" name="Text Placeholder 16">
            <a:extLst>
              <a:ext uri="{FF2B5EF4-FFF2-40B4-BE49-F238E27FC236}">
                <a16:creationId xmlns:a16="http://schemas.microsoft.com/office/drawing/2014/main" id="{0CC06030-90E1-4B3F-AFDF-369354FBFE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90750" y="609600"/>
            <a:ext cx="7810500" cy="5638800"/>
          </a:xfrm>
          <a:solidFill>
            <a:schemeClr val="accent1">
              <a:lumMod val="75000"/>
              <a:alpha val="92000"/>
            </a:schemeClr>
          </a:solidFill>
          <a:effectLst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63809" y="1905000"/>
            <a:ext cx="5864382" cy="2275238"/>
          </a:xfrm>
        </p:spPr>
        <p:txBody>
          <a:bodyPr anchor="ctr">
            <a:normAutofit/>
          </a:bodyPr>
          <a:lstStyle>
            <a:lvl1pPr algn="ctr">
              <a:defRPr lang="en-US" sz="5000" kern="1200" cap="all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THANK </a:t>
            </a:r>
            <a:r>
              <a:rPr lang="en-US" err="1"/>
              <a:t>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048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4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THANK </a:t>
            </a:r>
            <a:r>
              <a:rPr lang="en-US" err="1"/>
              <a:t>yOU</a:t>
            </a:r>
            <a:endParaRPr lang="en-US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16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-Thank you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THANK </a:t>
            </a:r>
            <a:r>
              <a:rPr lang="en-US" err="1"/>
              <a:t>yOU</a:t>
            </a:r>
            <a:endParaRPr lang="en-US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71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C033E0E-968F-40A8-BE78-354499D7F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 rot="19594102" flipH="1">
            <a:off x="584131" y="-142449"/>
            <a:ext cx="1218268" cy="6177109"/>
          </a:xfrm>
          <a:custGeom>
            <a:avLst/>
            <a:gdLst>
              <a:gd name="connsiteX0" fmla="*/ 1114975 w 1218268"/>
              <a:gd name="connsiteY0" fmla="*/ 1688918 h 6177109"/>
              <a:gd name="connsiteX1" fmla="*/ 1114975 w 1218268"/>
              <a:gd name="connsiteY1" fmla="*/ 5441035 h 6177109"/>
              <a:gd name="connsiteX2" fmla="*/ 1218268 w 1218268"/>
              <a:gd name="connsiteY2" fmla="*/ 5372844 h 6177109"/>
              <a:gd name="connsiteX3" fmla="*/ 1218268 w 1218268"/>
              <a:gd name="connsiteY3" fmla="*/ 1845382 h 6177109"/>
              <a:gd name="connsiteX4" fmla="*/ 675740 w 1218268"/>
              <a:gd name="connsiteY4" fmla="*/ 1023583 h 6177109"/>
              <a:gd name="connsiteX5" fmla="*/ 675740 w 1218268"/>
              <a:gd name="connsiteY5" fmla="*/ 5731005 h 6177109"/>
              <a:gd name="connsiteX6" fmla="*/ 951275 w 1218268"/>
              <a:gd name="connsiteY6" fmla="*/ 5549105 h 6177109"/>
              <a:gd name="connsiteX7" fmla="*/ 951275 w 1218268"/>
              <a:gd name="connsiteY7" fmla="*/ 1440952 h 6177109"/>
              <a:gd name="connsiteX8" fmla="*/ 0 w 1218268"/>
              <a:gd name="connsiteY8" fmla="*/ 0 h 6177109"/>
              <a:gd name="connsiteX9" fmla="*/ 0 w 1218268"/>
              <a:gd name="connsiteY9" fmla="*/ 6177109 h 6177109"/>
              <a:gd name="connsiteX10" fmla="*/ 485620 w 1218268"/>
              <a:gd name="connsiteY10" fmla="*/ 5856517 h 6177109"/>
              <a:gd name="connsiteX11" fmla="*/ 485620 w 1218268"/>
              <a:gd name="connsiteY11" fmla="*/ 735597 h 617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8268" h="6177109">
                <a:moveTo>
                  <a:pt x="1114975" y="1688918"/>
                </a:moveTo>
                <a:lnTo>
                  <a:pt x="1114975" y="5441035"/>
                </a:lnTo>
                <a:lnTo>
                  <a:pt x="1218268" y="5372844"/>
                </a:lnTo>
                <a:lnTo>
                  <a:pt x="1218268" y="1845382"/>
                </a:lnTo>
                <a:close/>
                <a:moveTo>
                  <a:pt x="675740" y="1023583"/>
                </a:moveTo>
                <a:lnTo>
                  <a:pt x="675740" y="5731005"/>
                </a:lnTo>
                <a:lnTo>
                  <a:pt x="951275" y="5549105"/>
                </a:lnTo>
                <a:lnTo>
                  <a:pt x="951275" y="1440952"/>
                </a:lnTo>
                <a:close/>
                <a:moveTo>
                  <a:pt x="0" y="0"/>
                </a:moveTo>
                <a:lnTo>
                  <a:pt x="0" y="6177109"/>
                </a:lnTo>
                <a:lnTo>
                  <a:pt x="485620" y="5856517"/>
                </a:lnTo>
                <a:lnTo>
                  <a:pt x="485620" y="735597"/>
                </a:lnTo>
                <a:close/>
              </a:path>
            </a:pathLst>
          </a:custGeom>
          <a:solidFill>
            <a:schemeClr val="bg1"/>
          </a:solidFill>
          <a:effectLst/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9454D95-B362-4CB6-B706-EB2022A3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124200" y="0"/>
            <a:ext cx="9067800" cy="6858000"/>
          </a:xfrm>
          <a:custGeom>
            <a:avLst/>
            <a:gdLst>
              <a:gd name="connsiteX0" fmla="*/ 5205086 w 9067800"/>
              <a:gd name="connsiteY0" fmla="*/ 0 h 6858000"/>
              <a:gd name="connsiteX1" fmla="*/ 6957685 w 9067800"/>
              <a:gd name="connsiteY1" fmla="*/ 0 h 6858000"/>
              <a:gd name="connsiteX2" fmla="*/ 9067800 w 9067800"/>
              <a:gd name="connsiteY2" fmla="*/ 0 h 6858000"/>
              <a:gd name="connsiteX3" fmla="*/ 9067800 w 9067800"/>
              <a:gd name="connsiteY3" fmla="*/ 6827058 h 6858000"/>
              <a:gd name="connsiteX4" fmla="*/ 9044315 w 9067800"/>
              <a:gd name="connsiteY4" fmla="*/ 6858000 h 6858000"/>
              <a:gd name="connsiteX5" fmla="*/ 7291715 w 9067800"/>
              <a:gd name="connsiteY5" fmla="*/ 6858000 h 6858000"/>
              <a:gd name="connsiteX6" fmla="*/ 1752601 w 9067800"/>
              <a:gd name="connsiteY6" fmla="*/ 6858000 h 6858000"/>
              <a:gd name="connsiteX7" fmla="*/ 0 w 9067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7800" h="6858000">
                <a:moveTo>
                  <a:pt x="5205086" y="0"/>
                </a:moveTo>
                <a:lnTo>
                  <a:pt x="6957685" y="0"/>
                </a:lnTo>
                <a:lnTo>
                  <a:pt x="9067800" y="0"/>
                </a:lnTo>
                <a:lnTo>
                  <a:pt x="9067800" y="6827058"/>
                </a:lnTo>
                <a:lnTo>
                  <a:pt x="9044315" y="6858000"/>
                </a:lnTo>
                <a:lnTo>
                  <a:pt x="7291715" y="6858000"/>
                </a:lnTo>
                <a:lnTo>
                  <a:pt x="17526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400" y="266700"/>
            <a:ext cx="5105400" cy="63246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450" y="762000"/>
            <a:ext cx="4381500" cy="34290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450" y="4343400"/>
            <a:ext cx="4381500" cy="1355732"/>
          </a:xfrm>
        </p:spPr>
        <p:txBody>
          <a:bodyPr lIns="91440" rIns="91440" anchor="t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0800000" flipV="1">
            <a:off x="314325" y="4953000"/>
            <a:ext cx="1143000" cy="1790700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34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623EB06-2F79-4698-807D-96A58B4F1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6858000"/>
          </a:xfrm>
          <a:custGeom>
            <a:avLst/>
            <a:gdLst>
              <a:gd name="connsiteX0" fmla="*/ 0 w 8329286"/>
              <a:gd name="connsiteY0" fmla="*/ 0 h 6858000"/>
              <a:gd name="connsiteX1" fmla="*/ 8329286 w 8329286"/>
              <a:gd name="connsiteY1" fmla="*/ 0 h 6858000"/>
              <a:gd name="connsiteX2" fmla="*/ 3124200 w 8329286"/>
              <a:gd name="connsiteY2" fmla="*/ 6858000 h 6858000"/>
              <a:gd name="connsiteX3" fmla="*/ 0 w 83292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6858000">
                <a:moveTo>
                  <a:pt x="0" y="0"/>
                </a:moveTo>
                <a:lnTo>
                  <a:pt x="8329286" y="0"/>
                </a:lnTo>
                <a:lnTo>
                  <a:pt x="3124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effectLst>
            <a:outerShdw blurRad="228600" dist="38100" algn="l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Insert Image</a:t>
            </a:r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F9E63E5-568A-4FA2-9851-E5BFA12B8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90600" y="609600"/>
            <a:ext cx="4648200" cy="5638800"/>
          </a:xfrm>
          <a:solidFill>
            <a:schemeClr val="bg1"/>
          </a:solidFill>
          <a:effectLst>
            <a:outerShdw blurRad="3556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447800"/>
            <a:ext cx="4114800" cy="396240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57900" y="4495801"/>
            <a:ext cx="4876800" cy="60960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D6D785D2-DAEB-48F3-AB8A-2954F03AC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5100" y="409575"/>
            <a:ext cx="1219200" cy="400050"/>
          </a:xfr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BB42ECCE-195D-45F5-94EB-137CEFCFE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05100" y="6076950"/>
            <a:ext cx="1219200" cy="400050"/>
          </a:xfrm>
          <a:solidFill>
            <a:schemeClr val="accent2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lvl="0"/>
            <a:r>
              <a:rPr lang="en-US"/>
              <a:t>I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8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14478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621E917-505B-493E-99EE-2E57CB332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59098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Emphasis-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42CCEE-B750-4EF9-BAE5-217844AE7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1129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15F2E0-A9EE-4095-8DFC-C3BBA80F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90600"/>
            <a:ext cx="10805160" cy="707886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5FB90DC-1879-4B22-883B-7444D1A858E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48640" y="2667000"/>
            <a:ext cx="10288693" cy="3660648"/>
          </a:xfrm>
        </p:spPr>
        <p:txBody>
          <a:bodyPr lIns="91440" rIns="9144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1F422E5-0916-42D9-AC79-50E4FC133F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8329286" cy="457200"/>
          </a:xfrm>
          <a:custGeom>
            <a:avLst/>
            <a:gdLst>
              <a:gd name="connsiteX0" fmla="*/ 0 w 8329286"/>
              <a:gd name="connsiteY0" fmla="*/ 0 h 457200"/>
              <a:gd name="connsiteX1" fmla="*/ 8329286 w 8329286"/>
              <a:gd name="connsiteY1" fmla="*/ 0 h 457200"/>
              <a:gd name="connsiteX2" fmla="*/ 7982281 w 8329286"/>
              <a:gd name="connsiteY2" fmla="*/ 457200 h 457200"/>
              <a:gd name="connsiteX3" fmla="*/ 0 w 8329286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9286" h="457200">
                <a:moveTo>
                  <a:pt x="0" y="0"/>
                </a:moveTo>
                <a:lnTo>
                  <a:pt x="8329286" y="0"/>
                </a:lnTo>
                <a:lnTo>
                  <a:pt x="7982281" y="4572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Insert Image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8DAD49-E192-4934-8CF1-25E9CA66F7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1676400"/>
            <a:ext cx="10837333" cy="424732"/>
          </a:xfrm>
          <a:solidFill>
            <a:schemeClr val="accent1"/>
          </a:solidFill>
        </p:spPr>
        <p:txBody>
          <a:bodyPr wrap="square" lIns="640080" rIns="91440">
            <a:sp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Add additional text 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8E95652-9528-4150-8049-C40C3BB1B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788" y="6339840"/>
            <a:ext cx="302281" cy="36576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accent2"/>
            </a:solidFill>
          </a:ln>
        </p:spPr>
        <p:txBody>
          <a:bodyPr vert="horz" lIns="0" tIns="45720" rIns="0" bIns="45720" rtlCol="0" anchor="ctr"/>
          <a:lstStyle>
            <a:lvl1pPr algn="ct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10215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7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548640"/>
            <a:ext cx="11106150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103120"/>
            <a:ext cx="11106150" cy="422148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037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36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pos="7344">
          <p15:clr>
            <a:srgbClr val="F26B43"/>
          </p15:clr>
        </p15:guide>
        <p15:guide id="6" orient="horz" pos="39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B8E93296-C746-422B-9BEB-C839681B59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81099" y="590939"/>
            <a:ext cx="9829801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7199992-58FE-4335-A811-6AFA96B559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629038"/>
            <a:ext cx="8801100" cy="1161662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Sabon Next LT" panose="02000500000000000000" pitchFamily="2" charset="0"/>
                <a:cs typeface="Sabon Next LT" panose="02000500000000000000" pitchFamily="2" charset="0"/>
              </a:rPr>
              <a:t>Budget Year-End Deadlines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206CAB73-A71C-184B-F2A2-57D18886FE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647700" y="1011430"/>
            <a:ext cx="1219200" cy="225818"/>
          </a:xfrm>
        </p:spPr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7EA67DC1-FD0A-7BDD-B366-80AE88DD34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16200000">
            <a:off x="10401300" y="1011430"/>
            <a:ext cx="1219200" cy="225818"/>
          </a:xfrm>
        </p:spPr>
        <p:txBody>
          <a:bodyPr>
            <a:normAutofit fontScale="55000" lnSpcReduction="20000"/>
          </a:bodyPr>
          <a:lstStyle/>
          <a:p>
            <a:endParaRPr lang="en-US"/>
          </a:p>
        </p:txBody>
      </p:sp>
      <p:sp>
        <p:nvSpPr>
          <p:cNvPr id="27" name="Slide Number Placeholder 5" hidden="1">
            <a:extLst>
              <a:ext uri="{FF2B5EF4-FFF2-40B4-BE49-F238E27FC236}">
                <a16:creationId xmlns:a16="http://schemas.microsoft.com/office/drawing/2014/main" id="{E3516290-ED4A-E69B-3587-5940A930F4C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28788" y="6339840"/>
            <a:ext cx="302281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CE56376-5AAE-4346-B3BE-0FCBB4691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369564"/>
              </p:ext>
            </p:extLst>
          </p:nvPr>
        </p:nvGraphicFramePr>
        <p:xfrm>
          <a:off x="495299" y="2133601"/>
          <a:ext cx="11201400" cy="25655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660672">
                  <a:extLst>
                    <a:ext uri="{9D8B030D-6E8A-4147-A177-3AD203B41FA5}">
                      <a16:colId xmlns:a16="http://schemas.microsoft.com/office/drawing/2014/main" val="305175517"/>
                    </a:ext>
                  </a:extLst>
                </a:gridCol>
                <a:gridCol w="9540728">
                  <a:extLst>
                    <a:ext uri="{9D8B030D-6E8A-4147-A177-3AD203B41FA5}">
                      <a16:colId xmlns:a16="http://schemas.microsoft.com/office/drawing/2014/main" val="571632755"/>
                    </a:ext>
                  </a:extLst>
                </a:gridCol>
              </a:tblGrid>
              <a:tr h="410917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  <a:latin typeface="Sabon Next LT"/>
                          <a:cs typeface="Sabon Next LT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Sabon Next LT"/>
                          <a:cs typeface="Sabon Next LT"/>
                        </a:rPr>
                        <a:t>Action Item</a:t>
                      </a:r>
                      <a:endParaRPr lang="en-US">
                        <a:solidFill>
                          <a:schemeClr val="tx1"/>
                        </a:solidFill>
                        <a:latin typeface="Sabon Next LT"/>
                        <a:cs typeface="Sabon Next 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93118"/>
                  </a:ext>
                </a:extLst>
              </a:tr>
              <a:tr h="354124">
                <a:tc>
                  <a:txBody>
                    <a:bodyPr/>
                    <a:lstStyle/>
                    <a:p>
                      <a:r>
                        <a:rPr lang="en-US">
                          <a:latin typeface="Sabon Next LT"/>
                          <a:cs typeface="Sabon Next LT"/>
                        </a:rPr>
                        <a:t>May 31</a:t>
                      </a:r>
                      <a:r>
                        <a:rPr lang="en-US" baseline="30000">
                          <a:latin typeface="Sabon Next LT"/>
                          <a:cs typeface="Sabon Next LT"/>
                        </a:rPr>
                        <a:t>st</a:t>
                      </a:r>
                      <a:r>
                        <a:rPr lang="en-US">
                          <a:latin typeface="Sabon Next LT"/>
                          <a:cs typeface="Sabon Next LT"/>
                        </a:rPr>
                        <a:t>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Sabon Next LT"/>
                          <a:cs typeface="Sabon Next LT"/>
                        </a:rPr>
                        <a:t>Last day to submit </a:t>
                      </a:r>
                      <a:r>
                        <a:rPr lang="en-US" b="1">
                          <a:latin typeface="Sabon Next LT"/>
                          <a:cs typeface="Sabon Next LT"/>
                        </a:rPr>
                        <a:t>Budget Transfers (BTR)</a:t>
                      </a:r>
                      <a:endParaRPr lang="en-US">
                        <a:latin typeface="Sabon Next LT"/>
                        <a:cs typeface="Sabon Next 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21277"/>
                  </a:ext>
                </a:extLst>
              </a:tr>
              <a:tr h="347746">
                <a:tc>
                  <a:txBody>
                    <a:bodyPr/>
                    <a:lstStyle/>
                    <a:p>
                      <a:r>
                        <a:rPr lang="en-US" b="0">
                          <a:latin typeface="Sabon Next LT"/>
                          <a:cs typeface="Sabon Next LT"/>
                        </a:rPr>
                        <a:t>June 7</a:t>
                      </a:r>
                      <a:r>
                        <a:rPr lang="en-US" b="0" baseline="30000">
                          <a:latin typeface="Sabon Next LT"/>
                          <a:cs typeface="Sabon Next LT"/>
                        </a:rPr>
                        <a:t>th</a:t>
                      </a:r>
                      <a:r>
                        <a:rPr lang="en-US" b="0">
                          <a:latin typeface="Sabon Next LT"/>
                          <a:cs typeface="Sabon Next LT"/>
                        </a:rPr>
                        <a:t>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Sabon Next LT"/>
                          <a:cs typeface="Sabon Next LT"/>
                        </a:rPr>
                        <a:t>Last day to submit </a:t>
                      </a:r>
                      <a:r>
                        <a:rPr lang="en-US" b="1">
                          <a:latin typeface="Sabon Next LT"/>
                          <a:cs typeface="Sabon Next LT"/>
                        </a:rPr>
                        <a:t>Labor Cost Distribution Adjustments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545665"/>
                  </a:ext>
                </a:extLst>
              </a:tr>
              <a:tr h="347746">
                <a:tc>
                  <a:txBody>
                    <a:bodyPr/>
                    <a:lstStyle/>
                    <a:p>
                      <a:r>
                        <a:rPr lang="en-US" dirty="0">
                          <a:latin typeface="Sabon Next LT"/>
                          <a:cs typeface="Sabon Next LT"/>
                        </a:rPr>
                        <a:t>June 21</a:t>
                      </a:r>
                      <a:r>
                        <a:rPr lang="en-US" baseline="30000" dirty="0">
                          <a:latin typeface="Sabon Next LT"/>
                          <a:cs typeface="Sabon Next LT"/>
                        </a:rPr>
                        <a:t>st</a:t>
                      </a:r>
                      <a:r>
                        <a:rPr lang="en-US" dirty="0">
                          <a:latin typeface="Sabon Next LT"/>
                          <a:cs typeface="Sabon Next LT"/>
                        </a:rPr>
                        <a:t>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abon Next LT"/>
                          <a:cs typeface="Sabon Next LT"/>
                        </a:rPr>
                        <a:t>Last day to submit </a:t>
                      </a:r>
                      <a:r>
                        <a:rPr lang="en-US" b="1" dirty="0">
                          <a:latin typeface="Sabon Next LT"/>
                          <a:cs typeface="Sabon Next LT"/>
                        </a:rPr>
                        <a:t>Preliminary Annual CFW &amp; Campus Reserve Plan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bon Next LT"/>
                          <a:cs typeface="Sabon Next LT"/>
                        </a:rPr>
                        <a:t>For Self-Supported Units, and Other Trust Funds (NR201, TSXXX, SUXXX, TAXXX, TLXXX)</a:t>
                      </a:r>
                      <a:endParaRPr lang="en-US" dirty="0">
                        <a:latin typeface="Sabon Next LT" panose="02000500000000000000" pitchFamily="2" charset="0"/>
                        <a:cs typeface="Sabon Next LT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984343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bon Next LT"/>
                          <a:cs typeface="Sabon Next LT"/>
                        </a:rPr>
                        <a:t>July 19</a:t>
                      </a:r>
                      <a:r>
                        <a:rPr lang="en-US" baseline="30000" dirty="0">
                          <a:latin typeface="Sabon Next LT"/>
                          <a:cs typeface="Sabon Next LT"/>
                        </a:rPr>
                        <a:t>th</a:t>
                      </a:r>
                      <a:r>
                        <a:rPr lang="en-US" dirty="0">
                          <a:latin typeface="Sabon Next LT"/>
                          <a:cs typeface="Sabon Next LT"/>
                        </a:rPr>
                        <a:t>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bon Next LT"/>
                          <a:cs typeface="Sabon Next LT"/>
                        </a:rPr>
                        <a:t>Last day to submit </a:t>
                      </a:r>
                      <a:r>
                        <a:rPr lang="en-US" b="1" dirty="0">
                          <a:latin typeface="Sabon Next LT"/>
                          <a:cs typeface="Sabon Next LT"/>
                        </a:rPr>
                        <a:t>final annual CFW &amp; Campus Reserve Plan</a:t>
                      </a:r>
                      <a:endParaRPr lang="en-US" dirty="0">
                        <a:latin typeface="Sabon Next LT"/>
                        <a:cs typeface="Sabon Next 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881362"/>
                  </a:ext>
                </a:extLst>
              </a:tr>
              <a:tr h="41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bon Next LT"/>
                          <a:cs typeface="Sabon Next LT"/>
                        </a:rPr>
                        <a:t>July 31st,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Sabon Next LT"/>
                          <a:cs typeface="Sabon Next LT"/>
                        </a:rPr>
                        <a:t>Upload the CFW in CFS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889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65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D24509E-BB74-42FE-A9A8-F01572CD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7056"/>
            <a:ext cx="4191000" cy="707886"/>
          </a:xfrm>
        </p:spPr>
        <p:txBody>
          <a:bodyPr>
            <a:noAutofit/>
          </a:bodyPr>
          <a:lstStyle/>
          <a:p>
            <a:r>
              <a:rPr lang="en-US" sz="2800">
                <a:latin typeface="Sabon Next LT" panose="02000500000000000000" pitchFamily="2" charset="0"/>
                <a:cs typeface="Sabon Next LT" panose="02000500000000000000" pitchFamily="2" charset="0"/>
              </a:rPr>
              <a:t>Fy2023-24 risk pool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130FA9-9682-4FC0-84C0-A1E09669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/>
        </p:nvGraphicFramePr>
        <p:xfrm>
          <a:off x="1067025" y="1752600"/>
          <a:ext cx="10057949" cy="4480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714549">
                  <a:extLst>
                    <a:ext uri="{9D8B030D-6E8A-4147-A177-3AD203B41FA5}">
                      <a16:colId xmlns:a16="http://schemas.microsoft.com/office/drawing/2014/main" val="369860650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420337942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92393920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TYPES</a:t>
                      </a:r>
                      <a:endParaRPr kumimoji="0" lang="en-GB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RATE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OWNER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2153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General Liability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0.90%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03065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Workers’ Comp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1.16%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18107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IDL/NDI/UI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0.62%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063967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Property</a:t>
                      </a:r>
                      <a:r>
                        <a:rPr lang="en-US" sz="1800" b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Sabon Next LT"/>
                          <a:cs typeface="Sabon Next LT"/>
                        </a:rPr>
                        <a:t> Rate (as of Oct 2023)</a:t>
                      </a:r>
                      <a:endParaRPr kumimoji="0" lang="en-US" sz="1800" b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Sabon Next LT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TIV = </a:t>
                      </a:r>
                      <a:r>
                        <a:rPr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0.1744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Risk Mgmt.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18753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AIME (Athletic Injury Medical Expense)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100% to Athletics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956811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Automobile Liability</a:t>
                      </a:r>
                      <a:r>
                        <a:rPr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 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bon Next LT"/>
                          <a:ea typeface="+mn-ea"/>
                          <a:cs typeface="Sabon Next LT"/>
                        </a:rPr>
                        <a:t>$370/Vehicle</a:t>
                      </a: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/>
                        <a:ea typeface="+mn-ea"/>
                        <a:cs typeface="Sabon Next 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bon Next LT" panose="02000500000000000000" pitchFamily="2" charset="0"/>
                        <a:ea typeface="+mn-ea"/>
                        <a:cs typeface="Sabon Next LT" panose="02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99102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CA5C8B4-F373-4F94-B23D-013DF998495B}"/>
              </a:ext>
            </a:extLst>
          </p:cNvPr>
          <p:cNvSpPr txBox="1"/>
          <p:nvPr/>
        </p:nvSpPr>
        <p:spPr>
          <a:xfrm>
            <a:off x="457200" y="1075967"/>
            <a:ext cx="1028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bon Next LT" panose="02000500000000000000" pitchFamily="2" charset="0"/>
                <a:ea typeface="+mn-ea"/>
                <a:cs typeface="Sabon Next LT" panose="02000500000000000000" pitchFamily="2" charset="0"/>
              </a:rPr>
              <a:t>California State University Risk Management Authority (CSURMA) was formed by CSU and provides several risk management Insurance such as General Liability, Worker’s Compensation,  IDL/NDI/UI, Property Insurance, other insurance programs.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B7EEF-06FE-4FED-B28E-7466474C0C22}"/>
              </a:ext>
            </a:extLst>
          </p:cNvPr>
          <p:cNvSpPr txBox="1"/>
          <p:nvPr/>
        </p:nvSpPr>
        <p:spPr>
          <a:xfrm>
            <a:off x="457200" y="6350944"/>
            <a:ext cx="30716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bon Next LT" panose="02000500000000000000" pitchFamily="2" charset="0"/>
                <a:ea typeface="+mn-ea"/>
                <a:cs typeface="Sabon Next LT" panose="02000500000000000000" pitchFamily="2" charset="0"/>
              </a:rPr>
              <a:t>Budget website: 2023-24 Budget Assumption</a:t>
            </a:r>
          </a:p>
        </p:txBody>
      </p:sp>
    </p:spTree>
    <p:extLst>
      <p:ext uri="{BB962C8B-B14F-4D97-AF65-F5344CB8AC3E}">
        <p14:creationId xmlns:p14="http://schemas.microsoft.com/office/powerpoint/2010/main" val="1965089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rnClassicBlock-3">
  <a:themeElements>
    <a:clrScheme name="MSFT_ELT_ModernClassicBlock_03">
      <a:dk1>
        <a:sysClr val="windowText" lastClr="000000"/>
      </a:dk1>
      <a:lt1>
        <a:sysClr val="window" lastClr="FFFFFF"/>
      </a:lt1>
      <a:dk2>
        <a:srgbClr val="43467B"/>
      </a:dk2>
      <a:lt2>
        <a:srgbClr val="DFE3E5"/>
      </a:lt2>
      <a:accent1>
        <a:srgbClr val="43467B"/>
      </a:accent1>
      <a:accent2>
        <a:srgbClr val="E58C09"/>
      </a:accent2>
      <a:accent3>
        <a:srgbClr val="2683C6"/>
      </a:accent3>
      <a:accent4>
        <a:srgbClr val="EEC621"/>
      </a:accent4>
      <a:accent5>
        <a:srgbClr val="1D9BA1"/>
      </a:accent5>
      <a:accent6>
        <a:srgbClr val="87175F"/>
      </a:accent6>
      <a:hlink>
        <a:srgbClr val="0070C0"/>
      </a:hlink>
      <a:folHlink>
        <a:srgbClr val="C00000"/>
      </a:folHlink>
    </a:clrScheme>
    <a:fontScheme name="MSFT_ELT_ModernClassicBlock_03">
      <a:majorFont>
        <a:latin typeface="Tw Cen MT Condensed"/>
        <a:ea typeface=""/>
        <a:cs typeface=""/>
      </a:majorFont>
      <a:minorFont>
        <a:latin typeface="Tw Cen M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T_Template_ModernClassicBlockLT_v4" id="{30DDF308-B484-4DB0-8959-4BA762476498}" vid="{49FD44A8-5F40-4E6E-BC83-04BD3C4DB2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191</Words>
  <Application>Microsoft Office PowerPoint</Application>
  <PresentationFormat>Widescreen</PresentationFormat>
  <Paragraphs>37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Sabon Next LT</vt:lpstr>
      <vt:lpstr>Tw Cen MT</vt:lpstr>
      <vt:lpstr>Tw Cen MT Condensed</vt:lpstr>
      <vt:lpstr>Wingdings 3</vt:lpstr>
      <vt:lpstr>ModernClassicBlock-3</vt:lpstr>
      <vt:lpstr>Budget Year-End Deadlines</vt:lpstr>
      <vt:lpstr>Fy2023-24 risk pool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Year-End Deadlines</dc:title>
  <dc:creator>Jesse Shen</dc:creator>
  <cp:lastModifiedBy>X10004705@sfsu.edu</cp:lastModifiedBy>
  <cp:revision>3</cp:revision>
  <dcterms:created xsi:type="dcterms:W3CDTF">2024-05-01T18:57:14Z</dcterms:created>
  <dcterms:modified xsi:type="dcterms:W3CDTF">2024-05-02T16:23:18Z</dcterms:modified>
</cp:coreProperties>
</file>